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6858000" cy="4824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042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789552"/>
            <a:ext cx="5829300" cy="1679610"/>
          </a:xfrm>
        </p:spPr>
        <p:txBody>
          <a:bodyPr anchor="b"/>
          <a:lstStyle>
            <a:lvl1pPr algn="ctr"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533934"/>
            <a:ext cx="5143500" cy="1164783"/>
          </a:xfrm>
        </p:spPr>
        <p:txBody>
          <a:bodyPr/>
          <a:lstStyle>
            <a:lvl1pPr marL="0" indent="0" algn="ctr">
              <a:buNone/>
              <a:defRPr sz="1688"/>
            </a:lvl1pPr>
            <a:lvl2pPr marL="321640" indent="0" algn="ctr">
              <a:buNone/>
              <a:defRPr sz="1407"/>
            </a:lvl2pPr>
            <a:lvl3pPr marL="643280" indent="0" algn="ctr">
              <a:buNone/>
              <a:defRPr sz="1266"/>
            </a:lvl3pPr>
            <a:lvl4pPr marL="964921" indent="0" algn="ctr">
              <a:buNone/>
              <a:defRPr sz="1126"/>
            </a:lvl4pPr>
            <a:lvl5pPr marL="1286561" indent="0" algn="ctr">
              <a:buNone/>
              <a:defRPr sz="1126"/>
            </a:lvl5pPr>
            <a:lvl6pPr marL="1608201" indent="0" algn="ctr">
              <a:buNone/>
              <a:defRPr sz="1126"/>
            </a:lvl6pPr>
            <a:lvl7pPr marL="1929841" indent="0" algn="ctr">
              <a:buNone/>
              <a:defRPr sz="1126"/>
            </a:lvl7pPr>
            <a:lvl8pPr marL="2251481" indent="0" algn="ctr">
              <a:buNone/>
              <a:defRPr sz="1126"/>
            </a:lvl8pPr>
            <a:lvl9pPr marL="2573122" indent="0" algn="ctr">
              <a:buNone/>
              <a:defRPr sz="112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791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549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56855"/>
            <a:ext cx="1478756" cy="4088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56855"/>
            <a:ext cx="4350544" cy="4088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499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3470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202755"/>
            <a:ext cx="5915025" cy="2006821"/>
          </a:xfrm>
        </p:spPr>
        <p:txBody>
          <a:bodyPr anchor="b"/>
          <a:lstStyle>
            <a:lvl1pPr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228561"/>
            <a:ext cx="5915025" cy="1055340"/>
          </a:xfrm>
        </p:spPr>
        <p:txBody>
          <a:bodyPr/>
          <a:lstStyle>
            <a:lvl1pPr marL="0" indent="0">
              <a:buNone/>
              <a:defRPr sz="1688">
                <a:solidFill>
                  <a:schemeClr val="tx1"/>
                </a:solidFill>
              </a:defRPr>
            </a:lvl1pPr>
            <a:lvl2pPr marL="321640" indent="0">
              <a:buNone/>
              <a:defRPr sz="1407">
                <a:solidFill>
                  <a:schemeClr val="tx1">
                    <a:tint val="75000"/>
                  </a:schemeClr>
                </a:solidFill>
              </a:defRPr>
            </a:lvl2pPr>
            <a:lvl3pPr marL="643280" indent="0">
              <a:buNone/>
              <a:defRPr sz="1266">
                <a:solidFill>
                  <a:schemeClr val="tx1">
                    <a:tint val="75000"/>
                  </a:schemeClr>
                </a:solidFill>
              </a:defRPr>
            </a:lvl3pPr>
            <a:lvl4pPr marL="96492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4pPr>
            <a:lvl5pPr marL="128656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5pPr>
            <a:lvl6pPr marL="160820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6pPr>
            <a:lvl7pPr marL="192984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7pPr>
            <a:lvl8pPr marL="225148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8pPr>
            <a:lvl9pPr marL="2573122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278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284276"/>
            <a:ext cx="2914650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284276"/>
            <a:ext cx="2914650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14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56856"/>
            <a:ext cx="5915025" cy="9324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182652"/>
            <a:ext cx="2901255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762251"/>
            <a:ext cx="2901255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182652"/>
            <a:ext cx="2915543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762251"/>
            <a:ext cx="2915543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2581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11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707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21628"/>
            <a:ext cx="2211884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94627"/>
            <a:ext cx="3471863" cy="3428460"/>
          </a:xfrm>
        </p:spPr>
        <p:txBody>
          <a:bodyPr/>
          <a:lstStyle>
            <a:lvl1pPr>
              <a:defRPr sz="2251"/>
            </a:lvl1pPr>
            <a:lvl2pPr>
              <a:defRPr sz="1970"/>
            </a:lvl2pPr>
            <a:lvl3pPr>
              <a:defRPr sz="1688"/>
            </a:lvl3pPr>
            <a:lvl4pPr>
              <a:defRPr sz="1407"/>
            </a:lvl4pPr>
            <a:lvl5pPr>
              <a:defRPr sz="1407"/>
            </a:lvl5pPr>
            <a:lvl6pPr>
              <a:defRPr sz="1407"/>
            </a:lvl6pPr>
            <a:lvl7pPr>
              <a:defRPr sz="1407"/>
            </a:lvl7pPr>
            <a:lvl8pPr>
              <a:defRPr sz="1407"/>
            </a:lvl8pPr>
            <a:lvl9pPr>
              <a:defRPr sz="14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47324"/>
            <a:ext cx="2211884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225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21628"/>
            <a:ext cx="2211884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94627"/>
            <a:ext cx="3471863" cy="3428460"/>
          </a:xfrm>
        </p:spPr>
        <p:txBody>
          <a:bodyPr anchor="t"/>
          <a:lstStyle>
            <a:lvl1pPr marL="0" indent="0">
              <a:buNone/>
              <a:defRPr sz="2251"/>
            </a:lvl1pPr>
            <a:lvl2pPr marL="321640" indent="0">
              <a:buNone/>
              <a:defRPr sz="1970"/>
            </a:lvl2pPr>
            <a:lvl3pPr marL="643280" indent="0">
              <a:buNone/>
              <a:defRPr sz="1688"/>
            </a:lvl3pPr>
            <a:lvl4pPr marL="964921" indent="0">
              <a:buNone/>
              <a:defRPr sz="1407"/>
            </a:lvl4pPr>
            <a:lvl5pPr marL="1286561" indent="0">
              <a:buNone/>
              <a:defRPr sz="1407"/>
            </a:lvl5pPr>
            <a:lvl6pPr marL="1608201" indent="0">
              <a:buNone/>
              <a:defRPr sz="1407"/>
            </a:lvl6pPr>
            <a:lvl7pPr marL="1929841" indent="0">
              <a:buNone/>
              <a:defRPr sz="1407"/>
            </a:lvl7pPr>
            <a:lvl8pPr marL="2251481" indent="0">
              <a:buNone/>
              <a:defRPr sz="1407"/>
            </a:lvl8pPr>
            <a:lvl9pPr marL="2573122" indent="0">
              <a:buNone/>
              <a:defRPr sz="140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47324"/>
            <a:ext cx="2211884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24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500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56856"/>
            <a:ext cx="5915025" cy="932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284276"/>
            <a:ext cx="5915025" cy="3061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4471517"/>
            <a:ext cx="1543050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DC2FC-471D-4A68-AA2E-B86766C12607}" type="datetimeFigureOut">
              <a:rPr lang="en-CA" smtClean="0"/>
              <a:t>2021-12-03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471517"/>
            <a:ext cx="2314575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471517"/>
            <a:ext cx="1543050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637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43280" rtl="0" eaLnBrk="1" latinLnBrk="0" hangingPunct="1">
        <a:lnSpc>
          <a:spcPct val="90000"/>
        </a:lnSpc>
        <a:spcBef>
          <a:spcPct val="0"/>
        </a:spcBef>
        <a:buNone/>
        <a:defRPr sz="30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820" indent="-160820" algn="l" defTabSz="643280" rtl="0" eaLnBrk="1" latinLnBrk="0" hangingPunct="1">
        <a:lnSpc>
          <a:spcPct val="90000"/>
        </a:lnSpc>
        <a:spcBef>
          <a:spcPts val="704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1pPr>
      <a:lvl2pPr marL="482460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2pPr>
      <a:lvl3pPr marL="80410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407" kern="1200">
          <a:solidFill>
            <a:schemeClr val="tx1"/>
          </a:solidFill>
          <a:latin typeface="+mn-lt"/>
          <a:ea typeface="+mn-ea"/>
          <a:cs typeface="+mn-cs"/>
        </a:defRPr>
      </a:lvl3pPr>
      <a:lvl4pPr marL="112574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44738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76902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209066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41230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73394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64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328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92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656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820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984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148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3122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2B5A1-568B-4D26-85B6-F541FC957122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2383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2.22795E-6 L 0.00046 0.01779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" y="87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38190E-DBFB-4429-A286-1B8AC933F997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685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829372-5C60-47CB-B7D1-8083B0FCE496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4679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F4CBA8-70B2-4121-9BC8-65109735F814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621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689735-EBD8-4122-B3E5-E93FBF651322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9050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5DE0B5-9788-4942-A2DB-4AA200A69E7A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681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C845D4-25FF-4649-B40F-80D839A44970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658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FF5433-B964-4812-AC90-0B573F880727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23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E2FD93-EDD3-4E2B-994E-D1D7926E5CF7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972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5AB05A-3D57-4EBF-970D-47C38D28B8D6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2721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1561369"/>
            <a:ext cx="406400" cy="3759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3CD6C1-0234-426E-9F35-CFFE5BAFB4DB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3941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path" presetSubtype="0" decel="7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9259E-6 -0.00132 C -0.00717 -0.01152 -0.07014 -0.04179 -0.09583 -0.01218 C -0.12361 0.01777 -0.15972 0.05989 -0.1618 0.1767 C -0.18958 0.04771 -0.19375 0.06351 -0.21088 0.07371 C -0.23009 0.08358 -0.26319 0.17144 -0.25555 0.23133 C -0.27176 0.15564 -0.28565 0.13031 -0.29629 0.14149 C -0.30717 0.15301 -0.31389 0.28003 -0.32014 0.29977 C -0.32662 0.31918 -0.32801 0.25864 -0.33426 0.25864 C -0.34143 0.25864 -0.3493 0.27937 -0.3493 0.29977 C -0.3493 0.28825 -0.35185 0.27838 -0.35555 0.27838 C -0.35787 0.27838 -0.36273 0.28825 -0.36273 0.29977 C -0.36273 0.29319 -0.36458 0.28825 -0.3662 0.28825 C -0.3662 0.28661 -0.3706 0.29319 -0.3706 0.29977 C -0.3706 0.29648 -0.3706 0.29319 -0.37268 0.29319 C -0.37268 0.2945 -0.37338 0.29648 -0.37338 0.29977 L -0.37338 0.2945 C -0.37523 0.2945 -0.37523 0.29648 -0.37523 0.29714 C -0.37708 0.29714 -0.37708 0.29648 -0.37708 0.2945 C -0.37893 0.2945 -0.37893 0.29648 -0.37893 0.29714 " pathEditMode="relative" rAng="0" ptsTypes="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58" y="1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EB630E-E7FE-4F3F-AFA1-D720DECC1F3D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078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6 0.00888 L -2.59259E-6 0.0793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" y="35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49EF3A-4321-4866-ACD5-ADA7E910C52B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5779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D3BAE3-253F-4B73-A73A-B8836F53B721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2971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F27A1A-F697-414A-AE1D-6BB956234CD7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662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E54975-DED8-408F-A150-F09A9EF7A3D3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4444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733E45-793E-43EF-A803-1D14018C4CFC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872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B31342-7CC4-40E4-BEA4-B0E122E7E5C9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8163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A4268D-B8C4-48D3-926F-42B974558D3B}"/>
              </a:ext>
            </a:extLst>
          </p:cNvPr>
          <p:cNvSpPr txBox="1"/>
          <p:nvPr/>
        </p:nvSpPr>
        <p:spPr>
          <a:xfrm>
            <a:off x="5864772" y="10826"/>
            <a:ext cx="150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abaltean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4637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</TotalTime>
  <Words>19</Words>
  <Application>Microsoft Office PowerPoint</Application>
  <PresentationFormat>Custom</PresentationFormat>
  <Paragraphs>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Isabelle Balteanu</dc:creator>
  <cp:lastModifiedBy>Ana Isabelle Balteanu</cp:lastModifiedBy>
  <cp:revision>18</cp:revision>
  <dcterms:created xsi:type="dcterms:W3CDTF">2021-11-24T06:59:34Z</dcterms:created>
  <dcterms:modified xsi:type="dcterms:W3CDTF">2021-12-03T23:26:33Z</dcterms:modified>
</cp:coreProperties>
</file>

<file path=docProps/thumbnail.jpeg>
</file>